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" panose="020B0600000101010101" charset="0"/>
      <p:regular r:id="rId5"/>
      <p:bold r:id="rId6"/>
      <p:italic r:id="rId7"/>
      <p:boldItalic r:id="rId8"/>
    </p:embeddedFont>
    <p:embeddedFont>
      <p:font typeface="Google Sans SemiBold" panose="020B0600000101010101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580" y="4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748730"/>
            <a:ext cx="73095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2"/>
                </a:solidFill>
              </a:rPr>
              <a:t>Seungsoon conducted a detailed analysis of coffee bean sales data in Saudi Arabia, identifying key variables and uncovering meaningful trends to provide actionable insights for the client.</a:t>
            </a:r>
          </a:p>
        </p:txBody>
      </p:sp>
      <p:pic>
        <p:nvPicPr>
          <p:cNvPr id="3" name="Picture Placeholder 2" descr="A chart with different colored squares&#10;&#10;AI-generated content may be incorrect.">
            <a:extLst>
              <a:ext uri="{FF2B5EF4-FFF2-40B4-BE49-F238E27FC236}">
                <a16:creationId xmlns:a16="http://schemas.microsoft.com/office/drawing/2014/main" id="{525BFF6B-1098-A2A3-4DCA-4EF114DA851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458" r="1458"/>
          <a:stretch>
            <a:fillRect/>
          </a:stretch>
        </p:blipFill>
        <p:spPr>
          <a:xfrm>
            <a:off x="3455906" y="3519456"/>
            <a:ext cx="1976438" cy="1751012"/>
          </a:xfrm>
          <a:prstGeom prst="rect">
            <a:avLst/>
          </a:prstGeom>
        </p:spPr>
      </p:pic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698643" y="134947"/>
            <a:ext cx="6368692" cy="941436"/>
            <a:chOff x="-1729732" y="476597"/>
            <a:chExt cx="6368692" cy="941436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-1729732" y="476597"/>
              <a:ext cx="6368692" cy="941436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2400" b="1" dirty="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Coffee Bean Sales Project Data Summary</a:t>
              </a: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-244450" y="994500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The final Executive report and next steps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8" name="Google Shape;428;p17"/>
          <p:cNvSpPr txBox="1"/>
          <p:nvPr/>
        </p:nvSpPr>
        <p:spPr>
          <a:xfrm>
            <a:off x="5478775" y="7989550"/>
            <a:ext cx="232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" name="Picture Placeholder 2">
            <a:extLst>
              <a:ext uri="{FF2B5EF4-FFF2-40B4-BE49-F238E27FC236}">
                <a16:creationId xmlns:a16="http://schemas.microsoft.com/office/drawing/2014/main" id="{86DC32BE-1896-7B12-74D8-3F2D85ADF1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323" b="3323"/>
          <a:stretch/>
        </p:blipFill>
        <p:spPr>
          <a:xfrm>
            <a:off x="5654706" y="3519456"/>
            <a:ext cx="1976438" cy="1751012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" name="Picture Placeholder 2">
            <a:extLst>
              <a:ext uri="{FF2B5EF4-FFF2-40B4-BE49-F238E27FC236}">
                <a16:creationId xmlns:a16="http://schemas.microsoft.com/office/drawing/2014/main" id="{57FEAF20-0FA3-2F1B-5D98-B2C29082FA4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838" r="6838"/>
          <a:stretch/>
        </p:blipFill>
        <p:spPr>
          <a:xfrm>
            <a:off x="3455906" y="5361164"/>
            <a:ext cx="1976438" cy="1751012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" name="Picture Placeholder 2">
            <a:extLst>
              <a:ext uri="{FF2B5EF4-FFF2-40B4-BE49-F238E27FC236}">
                <a16:creationId xmlns:a16="http://schemas.microsoft.com/office/drawing/2014/main" id="{EA16A06E-B3B0-7910-3420-59897FB610E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751" r="6751"/>
          <a:stretch/>
        </p:blipFill>
        <p:spPr>
          <a:xfrm>
            <a:off x="5654279" y="5364276"/>
            <a:ext cx="1976438" cy="1751012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7471EB-8353-E67E-60B8-81895E3D4F67}"/>
              </a:ext>
            </a:extLst>
          </p:cNvPr>
          <p:cNvSpPr txBox="1"/>
          <p:nvPr/>
        </p:nvSpPr>
        <p:spPr>
          <a:xfrm>
            <a:off x="141256" y="4153950"/>
            <a:ext cx="318979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CA" dirty="0"/>
              <a:t>An analysis was conducted to evaluate the impact of discounts on quantity and sales. However, it was not possible to construct a reliable model with the given variables, as the results showed a low AUC score and poor performance metrics, including accuracy, recall, and precision, all around 0.55</a:t>
            </a:r>
          </a:p>
          <a:p>
            <a:pPr marL="342900" indent="-342900">
              <a:buAutoNum type="arabicPeriod"/>
            </a:pPr>
            <a:r>
              <a:rPr lang="en-CA" dirty="0"/>
              <a:t>The multivariate linear regression model, incorporating two variables—quantity and sales amount—was developed to predict final sales. Although the model achieved a high R-squared value of 0.95, it failed to satisfy key assumptions, particularly linearity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C766E9-51B6-ADD7-17F7-29AC5C04C554}"/>
              </a:ext>
            </a:extLst>
          </p:cNvPr>
          <p:cNvSpPr txBox="1"/>
          <p:nvPr/>
        </p:nvSpPr>
        <p:spPr>
          <a:xfrm>
            <a:off x="3550990" y="7832528"/>
            <a:ext cx="42996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CA" dirty="0"/>
              <a:t>Acquire additional data and broaden the scope of data collection by utilizing more assets to strengthen the analysis and improve model development.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</Words>
  <Application>Microsoft Office PowerPoint</Application>
  <PresentationFormat>Custom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Google Sans SemiBold</vt:lpstr>
      <vt:lpstr>Google Sans</vt:lpstr>
      <vt:lpstr>Work Sans</vt:lpstr>
      <vt:lpstr>Arial</vt:lpstr>
      <vt:lpstr>Calibri</vt:lpstr>
      <vt:lpstr>PT Sans Narrow</vt:lpstr>
      <vt:lpstr>Lato</vt:lpstr>
      <vt:lpstr>Roboto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seungsoon park</cp:lastModifiedBy>
  <cp:revision>2</cp:revision>
  <dcterms:modified xsi:type="dcterms:W3CDTF">2025-03-27T22:28:56Z</dcterms:modified>
</cp:coreProperties>
</file>